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672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036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7424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730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2459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87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786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91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00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0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2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475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7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71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617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3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615B9-2A6B-4D1D-9417-66F108215EB8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F4361B-F905-4702-97E4-63EF22AA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80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4A733-7F73-4B32-AEF1-D413FC02A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9418" y="512619"/>
            <a:ext cx="9475433" cy="1302326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DEVICES OF A PC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C87E1B-C77E-4022-BAC0-812D26AD7C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2869" y="1844852"/>
            <a:ext cx="8637072" cy="4500529"/>
          </a:xfrm>
        </p:spPr>
        <p:txBody>
          <a:bodyPr>
            <a:noAutofit/>
          </a:bodyPr>
          <a:lstStyle/>
          <a:p>
            <a:pPr algn="ctr"/>
            <a:endParaRPr lang="en-US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by</a:t>
            </a:r>
          </a:p>
          <a:p>
            <a:pPr algn="ctr"/>
            <a:endParaRPr lang="en-US" sz="2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ICT CLUB.</a:t>
            </a: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LITERACY DAY</a:t>
            </a:r>
          </a:p>
          <a:p>
            <a:pPr algn="ctr"/>
            <a:endParaRPr lang="en-US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 2022</a:t>
            </a:r>
          </a:p>
          <a:p>
            <a:pPr algn="ctr"/>
            <a:endParaRPr lang="en-US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endParaRPr lang="en-US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893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B2425-42B7-40A4-9D6D-BE508F9F9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273" y="1344546"/>
            <a:ext cx="9795162" cy="484254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OUTPUT DEVICE OF A DESKTOP PC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36AA3-332E-4EF3-9125-02E16ACDF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272" y="1828800"/>
            <a:ext cx="9795163" cy="2147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The principal output device of a desktop PC is the monitor. </a:t>
            </a:r>
          </a:p>
          <a:p>
            <a:pPr marL="0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This is used to display information in the computer to the user. </a:t>
            </a:r>
          </a:p>
          <a:p>
            <a:pPr marL="0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There are two types of monitors:</a:t>
            </a:r>
          </a:p>
          <a:p>
            <a:pPr marL="0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Cathode Ray Tube (CRT) monitor.</a:t>
            </a:r>
          </a:p>
          <a:p>
            <a:pPr marL="0" lvl="1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Liquid Crystal Display (LCD) monitor.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08040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429</TotalTime>
  <Words>71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Century Gothic</vt:lpstr>
      <vt:lpstr>Comic Sans MS</vt:lpstr>
      <vt:lpstr>Times New Roman</vt:lpstr>
      <vt:lpstr>Wingdings 3</vt:lpstr>
      <vt:lpstr>Wisp</vt:lpstr>
      <vt:lpstr>OUTPUT DEVICES OF A PC</vt:lpstr>
      <vt:lpstr>OUTPUT DEVICE OF A DESKTOP PC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input devices of a pc</dc:title>
  <dc:creator>Ikome Njie</dc:creator>
  <cp:lastModifiedBy>Ikome Njie</cp:lastModifiedBy>
  <cp:revision>8</cp:revision>
  <dcterms:created xsi:type="dcterms:W3CDTF">2021-12-20T09:20:48Z</dcterms:created>
  <dcterms:modified xsi:type="dcterms:W3CDTF">2022-01-13T10:44:52Z</dcterms:modified>
</cp:coreProperties>
</file>